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9" d="100"/>
          <a:sy n="89" d="100"/>
        </p:scale>
        <p:origin x="5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6793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Introduction to Maya Religion</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religion is an ancient belief system that was practiced by the Maya people of Central America for thousands of years. The religion was based on a complex system of deities, ceremonies, and rituals. It was an integral part of Maya life and was closely connected to its art, architecture, and culture.</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Pyramid of Kukulkan</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Pyramid of Kukulkan is a pyramid located in the ancient city of Chichen Itza. This pyramid was built to honor the god Kukulkan and was used to conduct ceremonies and rituals. The pyramid is still standing today and is a popular tourist attraction.</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Ix Chel</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Ix Chel is a goddess in Maya religion who is associated with fertility, childbirth, and weaving. She is often depicted as an old woman with a snake in one hand and a rabbit in the other. She is a popular goddess and is still venerated in modern Maya culture.</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Chak Ek</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Chak Ek is a god of the sky in Maya religion who is associated with the sun and the sky. He is often depicted as a jaguar or a man with jaguar features. He is an important god in Maya belief and is venerated in modern Maya culture.</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Cenotes</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Cenotes were natural pools of water that were believed to be entrances to the underworld. These pools were often used to conduct ceremonies and rituals and were believed to have mystical properties. Cenotes are still an important part of Maya culture and are still venerated today.</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Agriculture</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Agriculture was an important part of Maya culture and was closely connected to Maya religion. Agriculture was believed to be under the control of the gods and rituals were conducted to ensure a successful harvest. The gods were offered offerings of food and other goods in exchange for a successful harvest.</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Summary</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religion is an ancient belief system that was practiced by the Maya people of Central America for thousands of years. The religion was based on a complex system of deities, ceremonies, and rituals and was closely connected to its art, architecture, and culture. It had a complex pantheon of gods and goddesses and a complex cosmology based on the movements of the sun and moon. Sacrifices were conducted to appease the gods and agriculture was believed to be under their control. The Maya Book of Death and Pyramid of Kukulkan are important sources of knowledge about Maya religion and are still venerated today.</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Deities</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religion was polytheistic and included a vast pantheon of gods and goddesses. These deities were divided into three distinct categories: gods of the sky, gods of the underworld, and gods of the earth. Each of these categories had different roles and responsibilities and their worship was an important part of Maya life.</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Ceremonies</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people practiced a number of ceremonies and rituals to honor their gods and goddesses. These included fertility rituals, death rituals, harvest festivals, and ceremonies to honor the gods of the sky, underworld, and earth. These ceremonies were an important part of Maya life and were often conducted by priests and shamans.</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Architecture</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religion was closely connected to its architecture. The Maya people built a variety of structures such as temples, pyramids, and plazas to honor their gods. These structures were often decorated with carvings and sculptures of gods and goddesses and were used to conduct ceremonies and rituals.</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Book of Death</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Book of Death is an ancient book written by the Maya people in the 8th century. The book describes the underworld and its gods, as well as the afterlife and how to prepare for it. This book was a vital source of knowledge and information about Maya religion and beliefs.</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Cosmology</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religion had a complex cosmology that was based on the beliefs of the gods and goddesses. The gods of the sky were believed to rule over the day, while the gods of the underworld were believed to rule over the night. The gods of the earth were believed to be responsible for the fertility of the land and the growth of crops.</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Sacrifices</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Sacrifices were an important part of Maya religion and were conducted to appease the gods and goddesses. These sacrifices ranged from small offerings of fruits, vegetables, and animals to larger human sacrifices. These sacrifices were believed to bring good fortune and were an important part of Maya ceremonies and rituals.</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Calendar</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religion was closely connected to its calendar system. This calendar was based on the movements of the sun and moon and was used to determine when to conduct ceremonies and rituals. The calendar was also used to keep track of time and the changing of the seasons.</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Festival of Toxcatl</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Festival of Toxcatl was an important religious ceremony that was celebrated by the Maya people. This festival was held in honor of the god Tezcatlipoca and was used to celebrate the end of the agricultural cycle. The festival lasted for one month and included dancing, singing, and rituals to honor Tezcatlipoca.</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933</Words>
  <Application>Microsoft Office PowerPoint</Application>
  <PresentationFormat>On-screen Show (16:9)</PresentationFormat>
  <Paragraphs>45</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Jon Oelke</cp:lastModifiedBy>
  <cp:revision>1</cp:revision>
  <dcterms:created xsi:type="dcterms:W3CDTF">2023-03-17T15:23:39Z</dcterms:created>
  <dcterms:modified xsi:type="dcterms:W3CDTF">2023-03-17T15:28:22Z</dcterms:modified>
</cp:coreProperties>
</file>